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20" r:id="rId3"/>
    <p:sldMasterId id="2147483732" r:id="rId4"/>
  </p:sldMasterIdLst>
  <p:sldIdLst>
    <p:sldId id="276" r:id="rId5"/>
    <p:sldId id="314" r:id="rId6"/>
    <p:sldId id="339" r:id="rId7"/>
    <p:sldId id="305" r:id="rId8"/>
    <p:sldId id="306" r:id="rId9"/>
    <p:sldId id="327" r:id="rId10"/>
    <p:sldId id="315" r:id="rId11"/>
    <p:sldId id="329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84DBA8-5F59-4C58-9782-4621CB800C39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E21EBECC-E87A-4EA3-9B78-1E1FDF3F52C9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chemeClr val="bg1"/>
              </a:solidFill>
            </a:rPr>
            <a:t>التنويع الحركي</a:t>
          </a:r>
          <a:endParaRPr lang="ar-EG" sz="2800" b="1" dirty="0">
            <a:solidFill>
              <a:schemeClr val="bg1"/>
            </a:solidFill>
          </a:endParaRPr>
        </a:p>
      </dgm:t>
    </dgm:pt>
    <dgm:pt modelId="{8075AA52-94C9-4B24-8D4B-FAA1E119BA19}" type="parTrans" cxnId="{BFB511E9-70F4-40C4-9F14-73CBC56A5DB3}">
      <dgm:prSet/>
      <dgm:spPr/>
      <dgm:t>
        <a:bodyPr/>
        <a:lstStyle/>
        <a:p>
          <a:pPr rtl="1"/>
          <a:endParaRPr lang="ar-EG"/>
        </a:p>
      </dgm:t>
    </dgm:pt>
    <dgm:pt modelId="{095693DF-BCEC-4B94-8B0E-59094B8732C3}" type="sibTrans" cxnId="{BFB511E9-70F4-40C4-9F14-73CBC56A5DB3}">
      <dgm:prSet/>
      <dgm:spPr/>
      <dgm:t>
        <a:bodyPr/>
        <a:lstStyle/>
        <a:p>
          <a:pPr rtl="1"/>
          <a:endParaRPr lang="ar-EG"/>
        </a:p>
      </dgm:t>
    </dgm:pt>
    <dgm:pt modelId="{DCAC7B6A-1C1D-4FAA-978C-4DCAB3777E4B}">
      <dgm:prSet phldrT="[Text]" custT="1"/>
      <dgm:spPr/>
      <dgm:t>
        <a:bodyPr/>
        <a:lstStyle/>
        <a:p>
          <a:pPr rtl="1"/>
          <a:r>
            <a:rPr lang="ar-EG" sz="2800" b="1" dirty="0" smtClean="0">
              <a:solidFill>
                <a:schemeClr val="bg1"/>
              </a:solidFill>
            </a:rPr>
            <a:t>التركيز</a:t>
          </a:r>
          <a:endParaRPr lang="ar-EG" sz="2800" b="1" dirty="0">
            <a:solidFill>
              <a:schemeClr val="bg1"/>
            </a:solidFill>
          </a:endParaRPr>
        </a:p>
      </dgm:t>
    </dgm:pt>
    <dgm:pt modelId="{1ABCF465-7601-4E04-B74F-9F945A64D30F}" type="parTrans" cxnId="{B54974BB-800E-408B-BC56-E11521F7C86E}">
      <dgm:prSet/>
      <dgm:spPr/>
      <dgm:t>
        <a:bodyPr/>
        <a:lstStyle/>
        <a:p>
          <a:pPr rtl="1"/>
          <a:endParaRPr lang="ar-EG"/>
        </a:p>
      </dgm:t>
    </dgm:pt>
    <dgm:pt modelId="{FB9FCF5D-D585-42D8-B3E0-462E1470A2ED}" type="sibTrans" cxnId="{B54974BB-800E-408B-BC56-E11521F7C86E}">
      <dgm:prSet/>
      <dgm:spPr/>
      <dgm:t>
        <a:bodyPr/>
        <a:lstStyle/>
        <a:p>
          <a:pPr rtl="1"/>
          <a:endParaRPr lang="ar-EG"/>
        </a:p>
      </dgm:t>
    </dgm:pt>
    <dgm:pt modelId="{DDC5EE0E-DD91-42DD-A05A-ECC99E86059F}">
      <dgm:prSet phldrT="[Text]"/>
      <dgm:spPr/>
      <dgm:t>
        <a:bodyPr/>
        <a:lstStyle/>
        <a:p>
          <a:pPr rtl="1"/>
          <a:r>
            <a:rPr lang="ar-EG" b="1" dirty="0" smtClean="0">
              <a:solidFill>
                <a:schemeClr val="bg1"/>
              </a:solidFill>
            </a:rPr>
            <a:t>تحويل التفاعل</a:t>
          </a:r>
          <a:endParaRPr lang="ar-EG" b="1" dirty="0">
            <a:solidFill>
              <a:schemeClr val="bg1"/>
            </a:solidFill>
          </a:endParaRPr>
        </a:p>
      </dgm:t>
    </dgm:pt>
    <dgm:pt modelId="{4934F90A-93A8-4DC5-86B1-30F2D98BC77C}" type="parTrans" cxnId="{6E7FD3B2-6840-4C5F-8F08-2CE71E849E28}">
      <dgm:prSet/>
      <dgm:spPr/>
      <dgm:t>
        <a:bodyPr/>
        <a:lstStyle/>
        <a:p>
          <a:pPr rtl="1"/>
          <a:endParaRPr lang="ar-EG"/>
        </a:p>
      </dgm:t>
    </dgm:pt>
    <dgm:pt modelId="{927DD67D-3417-48B5-BAA2-A7CE8362E917}" type="sibTrans" cxnId="{6E7FD3B2-6840-4C5F-8F08-2CE71E849E28}">
      <dgm:prSet/>
      <dgm:spPr/>
      <dgm:t>
        <a:bodyPr/>
        <a:lstStyle/>
        <a:p>
          <a:pPr rtl="1"/>
          <a:endParaRPr lang="ar-EG"/>
        </a:p>
      </dgm:t>
    </dgm:pt>
    <dgm:pt modelId="{31081490-D5B4-4A83-8DA8-6DDC08D3539C}">
      <dgm:prSet phldrT="[Text]" custT="1"/>
      <dgm:spPr/>
      <dgm:t>
        <a:bodyPr/>
        <a:lstStyle/>
        <a:p>
          <a:pPr rtl="1"/>
          <a:r>
            <a:rPr lang="ar-EG" sz="2800" b="1" dirty="0" smtClean="0"/>
            <a:t>الصمت</a:t>
          </a:r>
          <a:endParaRPr lang="ar-EG" sz="2800" b="1" dirty="0"/>
        </a:p>
      </dgm:t>
    </dgm:pt>
    <dgm:pt modelId="{DF42DD68-C4ED-42D1-A6D1-D445A3A79A04}" type="parTrans" cxnId="{2D2A6C01-3FA8-437A-AFC9-8C29D64E7842}">
      <dgm:prSet/>
      <dgm:spPr/>
      <dgm:t>
        <a:bodyPr/>
        <a:lstStyle/>
        <a:p>
          <a:pPr rtl="1"/>
          <a:endParaRPr lang="ar-EG"/>
        </a:p>
      </dgm:t>
    </dgm:pt>
    <dgm:pt modelId="{DBD589AB-05D1-47FD-9927-EECFAA5774DE}" type="sibTrans" cxnId="{2D2A6C01-3FA8-437A-AFC9-8C29D64E7842}">
      <dgm:prSet/>
      <dgm:spPr/>
      <dgm:t>
        <a:bodyPr/>
        <a:lstStyle/>
        <a:p>
          <a:pPr rtl="1"/>
          <a:endParaRPr lang="ar-EG"/>
        </a:p>
      </dgm:t>
    </dgm:pt>
    <dgm:pt modelId="{7C3A84D6-7BDB-4C68-B2FE-309A2165E572}">
      <dgm:prSet phldrT="[Text]" custT="1"/>
      <dgm:spPr/>
      <dgm:t>
        <a:bodyPr/>
        <a:lstStyle/>
        <a:p>
          <a:pPr rtl="1"/>
          <a:r>
            <a:rPr lang="ar-EG" sz="2800" b="1" dirty="0" smtClean="0"/>
            <a:t>تنويع استخدام الحواس</a:t>
          </a:r>
          <a:endParaRPr lang="ar-EG" sz="2800" b="1" dirty="0"/>
        </a:p>
      </dgm:t>
    </dgm:pt>
    <dgm:pt modelId="{24746154-DD7F-4B74-ACA9-2D683A94C2A6}" type="parTrans" cxnId="{01EF682C-7D5E-4F90-9D7E-774A50F65242}">
      <dgm:prSet/>
      <dgm:spPr/>
      <dgm:t>
        <a:bodyPr/>
        <a:lstStyle/>
        <a:p>
          <a:pPr rtl="1"/>
          <a:endParaRPr lang="ar-EG"/>
        </a:p>
      </dgm:t>
    </dgm:pt>
    <dgm:pt modelId="{AFEC45A9-F493-4E29-A1AD-0862F068E907}" type="sibTrans" cxnId="{01EF682C-7D5E-4F90-9D7E-774A50F65242}">
      <dgm:prSet/>
      <dgm:spPr/>
      <dgm:t>
        <a:bodyPr/>
        <a:lstStyle/>
        <a:p>
          <a:pPr rtl="1"/>
          <a:endParaRPr lang="ar-EG"/>
        </a:p>
      </dgm:t>
    </dgm:pt>
    <dgm:pt modelId="{3877272F-559F-490F-998C-9443F4D1FD1D}">
      <dgm:prSet phldrT="[Text]" custT="1"/>
      <dgm:spPr/>
      <dgm:t>
        <a:bodyPr/>
        <a:lstStyle/>
        <a:p>
          <a:pPr rtl="1"/>
          <a:r>
            <a:rPr lang="ar-EG" sz="2800" b="1" dirty="0" smtClean="0"/>
            <a:t>نبرات الصوت</a:t>
          </a:r>
          <a:endParaRPr lang="ar-EG" sz="2800" b="1" dirty="0"/>
        </a:p>
      </dgm:t>
    </dgm:pt>
    <dgm:pt modelId="{00F10971-8A6C-448B-83CE-6CF19C8A4F6A}" type="parTrans" cxnId="{A56AED08-297B-4990-B312-02F3E193485C}">
      <dgm:prSet/>
      <dgm:spPr/>
      <dgm:t>
        <a:bodyPr/>
        <a:lstStyle/>
        <a:p>
          <a:pPr rtl="1"/>
          <a:endParaRPr lang="ar-EG"/>
        </a:p>
      </dgm:t>
    </dgm:pt>
    <dgm:pt modelId="{3579068F-84EC-4179-9EC6-32A22088D95B}" type="sibTrans" cxnId="{A56AED08-297B-4990-B312-02F3E193485C}">
      <dgm:prSet/>
      <dgm:spPr/>
      <dgm:t>
        <a:bodyPr/>
        <a:lstStyle/>
        <a:p>
          <a:pPr rtl="1"/>
          <a:endParaRPr lang="ar-EG"/>
        </a:p>
      </dgm:t>
    </dgm:pt>
    <dgm:pt modelId="{EDBB29A9-0ECC-48E2-98A3-A60B27652170}" type="pres">
      <dgm:prSet presAssocID="{D784DBA8-5F59-4C58-9782-4621CB800C39}" presName="cycle" presStyleCnt="0">
        <dgm:presLayoutVars>
          <dgm:dir/>
          <dgm:resizeHandles val="exact"/>
        </dgm:presLayoutVars>
      </dgm:prSet>
      <dgm:spPr/>
    </dgm:pt>
    <dgm:pt modelId="{4D422673-EED1-4A79-B2DD-73E93E2F8D3E}" type="pres">
      <dgm:prSet presAssocID="{E21EBECC-E87A-4EA3-9B78-1E1FDF3F52C9}" presName="node" presStyleLbl="node1" presStyleIdx="0" presStyleCnt="6" custScaleX="148119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D603FAE5-F899-4394-88D1-CA3412B3FB7C}" type="pres">
      <dgm:prSet presAssocID="{095693DF-BCEC-4B94-8B0E-59094B8732C3}" presName="sibTrans" presStyleLbl="sibTrans2D1" presStyleIdx="0" presStyleCnt="6"/>
      <dgm:spPr/>
    </dgm:pt>
    <dgm:pt modelId="{1A09D809-47B3-4D56-A62E-77BEA09049C2}" type="pres">
      <dgm:prSet presAssocID="{095693DF-BCEC-4B94-8B0E-59094B8732C3}" presName="connectorText" presStyleLbl="sibTrans2D1" presStyleIdx="0" presStyleCnt="6"/>
      <dgm:spPr/>
    </dgm:pt>
    <dgm:pt modelId="{32FA63E5-F734-42CE-A3B2-F01270166959}" type="pres">
      <dgm:prSet presAssocID="{DCAC7B6A-1C1D-4FAA-978C-4DCAB3777E4B}" presName="node" presStyleLbl="node1" presStyleIdx="1" presStyleCnt="6" custScaleX="141927">
        <dgm:presLayoutVars>
          <dgm:bulletEnabled val="1"/>
        </dgm:presLayoutVars>
      </dgm:prSet>
      <dgm:spPr/>
    </dgm:pt>
    <dgm:pt modelId="{EBC42F10-B5DC-4416-BAED-9FCAC0DDE531}" type="pres">
      <dgm:prSet presAssocID="{FB9FCF5D-D585-42D8-B3E0-462E1470A2ED}" presName="sibTrans" presStyleLbl="sibTrans2D1" presStyleIdx="1" presStyleCnt="6"/>
      <dgm:spPr/>
    </dgm:pt>
    <dgm:pt modelId="{01B6E1B3-1C02-41F9-8C72-A05B47821A5F}" type="pres">
      <dgm:prSet presAssocID="{FB9FCF5D-D585-42D8-B3E0-462E1470A2ED}" presName="connectorText" presStyleLbl="sibTrans2D1" presStyleIdx="1" presStyleCnt="6"/>
      <dgm:spPr/>
    </dgm:pt>
    <dgm:pt modelId="{4A209962-25A6-4C75-806C-FD5126C9B738}" type="pres">
      <dgm:prSet presAssocID="{DDC5EE0E-DD91-42DD-A05A-ECC99E86059F}" presName="node" presStyleLbl="node1" presStyleIdx="2" presStyleCnt="6" custScaleX="162891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C76F4DAB-7971-4F14-823C-A19800296DCD}" type="pres">
      <dgm:prSet presAssocID="{927DD67D-3417-48B5-BAA2-A7CE8362E917}" presName="sibTrans" presStyleLbl="sibTrans2D1" presStyleIdx="2" presStyleCnt="6"/>
      <dgm:spPr/>
    </dgm:pt>
    <dgm:pt modelId="{676D7D74-C6F0-435E-B4F1-1AC84B953625}" type="pres">
      <dgm:prSet presAssocID="{927DD67D-3417-48B5-BAA2-A7CE8362E917}" presName="connectorText" presStyleLbl="sibTrans2D1" presStyleIdx="2" presStyleCnt="6"/>
      <dgm:spPr/>
    </dgm:pt>
    <dgm:pt modelId="{F6DD8BCF-EE73-4D6A-A81C-FA24CFA61FC4}" type="pres">
      <dgm:prSet presAssocID="{31081490-D5B4-4A83-8DA8-6DDC08D3539C}" presName="node" presStyleLbl="node1" presStyleIdx="3" presStyleCnt="6" custScaleX="135500">
        <dgm:presLayoutVars>
          <dgm:bulletEnabled val="1"/>
        </dgm:presLayoutVars>
      </dgm:prSet>
      <dgm:spPr/>
    </dgm:pt>
    <dgm:pt modelId="{11D25E96-B1DD-47E8-B92B-FE51ECFB48AA}" type="pres">
      <dgm:prSet presAssocID="{DBD589AB-05D1-47FD-9927-EECFAA5774DE}" presName="sibTrans" presStyleLbl="sibTrans2D1" presStyleIdx="3" presStyleCnt="6"/>
      <dgm:spPr/>
    </dgm:pt>
    <dgm:pt modelId="{A532F882-2837-4AF1-870B-A5D42C865EC9}" type="pres">
      <dgm:prSet presAssocID="{DBD589AB-05D1-47FD-9927-EECFAA5774DE}" presName="connectorText" presStyleLbl="sibTrans2D1" presStyleIdx="3" presStyleCnt="6"/>
      <dgm:spPr/>
    </dgm:pt>
    <dgm:pt modelId="{6C5FDEAC-2159-4B10-9508-516BC5276A7F}" type="pres">
      <dgm:prSet presAssocID="{7C3A84D6-7BDB-4C68-B2FE-309A2165E572}" presName="node" presStyleLbl="node1" presStyleIdx="4" presStyleCnt="6" custScaleX="166866">
        <dgm:presLayoutVars>
          <dgm:bulletEnabled val="1"/>
        </dgm:presLayoutVars>
      </dgm:prSet>
      <dgm:spPr/>
    </dgm:pt>
    <dgm:pt modelId="{DFC06E80-F238-42DE-B73F-8646A95E7239}" type="pres">
      <dgm:prSet presAssocID="{AFEC45A9-F493-4E29-A1AD-0862F068E907}" presName="sibTrans" presStyleLbl="sibTrans2D1" presStyleIdx="4" presStyleCnt="6"/>
      <dgm:spPr/>
    </dgm:pt>
    <dgm:pt modelId="{41B92069-70A2-4BAD-A988-0775AF439DD0}" type="pres">
      <dgm:prSet presAssocID="{AFEC45A9-F493-4E29-A1AD-0862F068E907}" presName="connectorText" presStyleLbl="sibTrans2D1" presStyleIdx="4" presStyleCnt="6"/>
      <dgm:spPr/>
    </dgm:pt>
    <dgm:pt modelId="{7584616E-67EB-4F90-95E3-6E4F170E7235}" type="pres">
      <dgm:prSet presAssocID="{3877272F-559F-490F-998C-9443F4D1FD1D}" presName="node" presStyleLbl="node1" presStyleIdx="5" presStyleCnt="6" custScaleX="166866">
        <dgm:presLayoutVars>
          <dgm:bulletEnabled val="1"/>
        </dgm:presLayoutVars>
      </dgm:prSet>
      <dgm:spPr/>
    </dgm:pt>
    <dgm:pt modelId="{0BC67B53-B677-428B-B017-C45E4A8C18CA}" type="pres">
      <dgm:prSet presAssocID="{3579068F-84EC-4179-9EC6-32A22088D95B}" presName="sibTrans" presStyleLbl="sibTrans2D1" presStyleIdx="5" presStyleCnt="6"/>
      <dgm:spPr/>
    </dgm:pt>
    <dgm:pt modelId="{90251808-A0AA-4AFA-98A7-89079949F689}" type="pres">
      <dgm:prSet presAssocID="{3579068F-84EC-4179-9EC6-32A22088D95B}" presName="connectorText" presStyleLbl="sibTrans2D1" presStyleIdx="5" presStyleCnt="6"/>
      <dgm:spPr/>
    </dgm:pt>
  </dgm:ptLst>
  <dgm:cxnLst>
    <dgm:cxn modelId="{B54974BB-800E-408B-BC56-E11521F7C86E}" srcId="{D784DBA8-5F59-4C58-9782-4621CB800C39}" destId="{DCAC7B6A-1C1D-4FAA-978C-4DCAB3777E4B}" srcOrd="1" destOrd="0" parTransId="{1ABCF465-7601-4E04-B74F-9F945A64D30F}" sibTransId="{FB9FCF5D-D585-42D8-B3E0-462E1470A2ED}"/>
    <dgm:cxn modelId="{4A97A89B-4553-4216-B457-25A24004E845}" type="presOf" srcId="{3579068F-84EC-4179-9EC6-32A22088D95B}" destId="{90251808-A0AA-4AFA-98A7-89079949F689}" srcOrd="1" destOrd="0" presId="urn:microsoft.com/office/officeart/2005/8/layout/cycle2"/>
    <dgm:cxn modelId="{A13A5C28-2DA4-47B4-A3BC-A758B09F3324}" type="presOf" srcId="{927DD67D-3417-48B5-BAA2-A7CE8362E917}" destId="{676D7D74-C6F0-435E-B4F1-1AC84B953625}" srcOrd="1" destOrd="0" presId="urn:microsoft.com/office/officeart/2005/8/layout/cycle2"/>
    <dgm:cxn modelId="{31FAEAD3-F77F-4527-9F1B-40C0FB4C85BB}" type="presOf" srcId="{31081490-D5B4-4A83-8DA8-6DDC08D3539C}" destId="{F6DD8BCF-EE73-4D6A-A81C-FA24CFA61FC4}" srcOrd="0" destOrd="0" presId="urn:microsoft.com/office/officeart/2005/8/layout/cycle2"/>
    <dgm:cxn modelId="{4707DA27-D943-4759-97BF-5204F8D90F04}" type="presOf" srcId="{095693DF-BCEC-4B94-8B0E-59094B8732C3}" destId="{1A09D809-47B3-4D56-A62E-77BEA09049C2}" srcOrd="1" destOrd="0" presId="urn:microsoft.com/office/officeart/2005/8/layout/cycle2"/>
    <dgm:cxn modelId="{01EF682C-7D5E-4F90-9D7E-774A50F65242}" srcId="{D784DBA8-5F59-4C58-9782-4621CB800C39}" destId="{7C3A84D6-7BDB-4C68-B2FE-309A2165E572}" srcOrd="4" destOrd="0" parTransId="{24746154-DD7F-4B74-ACA9-2D683A94C2A6}" sibTransId="{AFEC45A9-F493-4E29-A1AD-0862F068E907}"/>
    <dgm:cxn modelId="{4D911604-AE82-4018-B389-EAB3BB65AD47}" type="presOf" srcId="{3579068F-84EC-4179-9EC6-32A22088D95B}" destId="{0BC67B53-B677-428B-B017-C45E4A8C18CA}" srcOrd="0" destOrd="0" presId="urn:microsoft.com/office/officeart/2005/8/layout/cycle2"/>
    <dgm:cxn modelId="{56896306-DAE6-44D4-9EBC-16F745EC9056}" type="presOf" srcId="{FB9FCF5D-D585-42D8-B3E0-462E1470A2ED}" destId="{EBC42F10-B5DC-4416-BAED-9FCAC0DDE531}" srcOrd="0" destOrd="0" presId="urn:microsoft.com/office/officeart/2005/8/layout/cycle2"/>
    <dgm:cxn modelId="{C78F09C0-9741-469D-803D-D6CB996FF024}" type="presOf" srcId="{DBD589AB-05D1-47FD-9927-EECFAA5774DE}" destId="{A532F882-2837-4AF1-870B-A5D42C865EC9}" srcOrd="1" destOrd="0" presId="urn:microsoft.com/office/officeart/2005/8/layout/cycle2"/>
    <dgm:cxn modelId="{A56AED08-297B-4990-B312-02F3E193485C}" srcId="{D784DBA8-5F59-4C58-9782-4621CB800C39}" destId="{3877272F-559F-490F-998C-9443F4D1FD1D}" srcOrd="5" destOrd="0" parTransId="{00F10971-8A6C-448B-83CE-6CF19C8A4F6A}" sibTransId="{3579068F-84EC-4179-9EC6-32A22088D95B}"/>
    <dgm:cxn modelId="{BBD7C031-E08C-4839-A1B0-B1EB24CF1346}" type="presOf" srcId="{DCAC7B6A-1C1D-4FAA-978C-4DCAB3777E4B}" destId="{32FA63E5-F734-42CE-A3B2-F01270166959}" srcOrd="0" destOrd="0" presId="urn:microsoft.com/office/officeart/2005/8/layout/cycle2"/>
    <dgm:cxn modelId="{2D2A6C01-3FA8-437A-AFC9-8C29D64E7842}" srcId="{D784DBA8-5F59-4C58-9782-4621CB800C39}" destId="{31081490-D5B4-4A83-8DA8-6DDC08D3539C}" srcOrd="3" destOrd="0" parTransId="{DF42DD68-C4ED-42D1-A6D1-D445A3A79A04}" sibTransId="{DBD589AB-05D1-47FD-9927-EECFAA5774DE}"/>
    <dgm:cxn modelId="{1E2CB3BC-0E61-4241-A398-E9F390D8160F}" type="presOf" srcId="{DBD589AB-05D1-47FD-9927-EECFAA5774DE}" destId="{11D25E96-B1DD-47E8-B92B-FE51ECFB48AA}" srcOrd="0" destOrd="0" presId="urn:microsoft.com/office/officeart/2005/8/layout/cycle2"/>
    <dgm:cxn modelId="{3196BBC0-FA79-42FB-B51F-1650B7EFC845}" type="presOf" srcId="{7C3A84D6-7BDB-4C68-B2FE-309A2165E572}" destId="{6C5FDEAC-2159-4B10-9508-516BC5276A7F}" srcOrd="0" destOrd="0" presId="urn:microsoft.com/office/officeart/2005/8/layout/cycle2"/>
    <dgm:cxn modelId="{F688DE03-B051-466A-BEF3-781D81CD7D71}" type="presOf" srcId="{DDC5EE0E-DD91-42DD-A05A-ECC99E86059F}" destId="{4A209962-25A6-4C75-806C-FD5126C9B738}" srcOrd="0" destOrd="0" presId="urn:microsoft.com/office/officeart/2005/8/layout/cycle2"/>
    <dgm:cxn modelId="{A47DE991-A263-4F74-BED0-CC643893B95A}" type="presOf" srcId="{095693DF-BCEC-4B94-8B0E-59094B8732C3}" destId="{D603FAE5-F899-4394-88D1-CA3412B3FB7C}" srcOrd="0" destOrd="0" presId="urn:microsoft.com/office/officeart/2005/8/layout/cycle2"/>
    <dgm:cxn modelId="{6E7FD3B2-6840-4C5F-8F08-2CE71E849E28}" srcId="{D784DBA8-5F59-4C58-9782-4621CB800C39}" destId="{DDC5EE0E-DD91-42DD-A05A-ECC99E86059F}" srcOrd="2" destOrd="0" parTransId="{4934F90A-93A8-4DC5-86B1-30F2D98BC77C}" sibTransId="{927DD67D-3417-48B5-BAA2-A7CE8362E917}"/>
    <dgm:cxn modelId="{E4415705-8D4C-4B29-BCB1-BA402562AD4A}" type="presOf" srcId="{E21EBECC-E87A-4EA3-9B78-1E1FDF3F52C9}" destId="{4D422673-EED1-4A79-B2DD-73E93E2F8D3E}" srcOrd="0" destOrd="0" presId="urn:microsoft.com/office/officeart/2005/8/layout/cycle2"/>
    <dgm:cxn modelId="{80A72677-1527-4733-BE6C-8B85929B89B0}" type="presOf" srcId="{927DD67D-3417-48B5-BAA2-A7CE8362E917}" destId="{C76F4DAB-7971-4F14-823C-A19800296DCD}" srcOrd="0" destOrd="0" presId="urn:microsoft.com/office/officeart/2005/8/layout/cycle2"/>
    <dgm:cxn modelId="{C39B5165-16AE-4240-AC37-207A62875E9B}" type="presOf" srcId="{FB9FCF5D-D585-42D8-B3E0-462E1470A2ED}" destId="{01B6E1B3-1C02-41F9-8C72-A05B47821A5F}" srcOrd="1" destOrd="0" presId="urn:microsoft.com/office/officeart/2005/8/layout/cycle2"/>
    <dgm:cxn modelId="{5919F614-A33C-4AF5-8E32-74BAA4697528}" type="presOf" srcId="{D784DBA8-5F59-4C58-9782-4621CB800C39}" destId="{EDBB29A9-0ECC-48E2-98A3-A60B27652170}" srcOrd="0" destOrd="0" presId="urn:microsoft.com/office/officeart/2005/8/layout/cycle2"/>
    <dgm:cxn modelId="{68558A1D-D0BD-48DD-93B6-8EFFCF0BD5EB}" type="presOf" srcId="{AFEC45A9-F493-4E29-A1AD-0862F068E907}" destId="{DFC06E80-F238-42DE-B73F-8646A95E7239}" srcOrd="0" destOrd="0" presId="urn:microsoft.com/office/officeart/2005/8/layout/cycle2"/>
    <dgm:cxn modelId="{41E46615-765E-4FB2-BFCB-C74F39352239}" type="presOf" srcId="{AFEC45A9-F493-4E29-A1AD-0862F068E907}" destId="{41B92069-70A2-4BAD-A988-0775AF439DD0}" srcOrd="1" destOrd="0" presId="urn:microsoft.com/office/officeart/2005/8/layout/cycle2"/>
    <dgm:cxn modelId="{A1CFD164-3692-491B-8392-B80E38C4E2E2}" type="presOf" srcId="{3877272F-559F-490F-998C-9443F4D1FD1D}" destId="{7584616E-67EB-4F90-95E3-6E4F170E7235}" srcOrd="0" destOrd="0" presId="urn:microsoft.com/office/officeart/2005/8/layout/cycle2"/>
    <dgm:cxn modelId="{BFB511E9-70F4-40C4-9F14-73CBC56A5DB3}" srcId="{D784DBA8-5F59-4C58-9782-4621CB800C39}" destId="{E21EBECC-E87A-4EA3-9B78-1E1FDF3F52C9}" srcOrd="0" destOrd="0" parTransId="{8075AA52-94C9-4B24-8D4B-FAA1E119BA19}" sibTransId="{095693DF-BCEC-4B94-8B0E-59094B8732C3}"/>
    <dgm:cxn modelId="{C9109820-CD6B-47AA-9015-FFB35753152A}" type="presParOf" srcId="{EDBB29A9-0ECC-48E2-98A3-A60B27652170}" destId="{4D422673-EED1-4A79-B2DD-73E93E2F8D3E}" srcOrd="0" destOrd="0" presId="urn:microsoft.com/office/officeart/2005/8/layout/cycle2"/>
    <dgm:cxn modelId="{15889072-DCA7-4DA8-B610-10F5412C0E6A}" type="presParOf" srcId="{EDBB29A9-0ECC-48E2-98A3-A60B27652170}" destId="{D603FAE5-F899-4394-88D1-CA3412B3FB7C}" srcOrd="1" destOrd="0" presId="urn:microsoft.com/office/officeart/2005/8/layout/cycle2"/>
    <dgm:cxn modelId="{AE7566AA-B307-4B87-8FCD-C85FCEC5A89B}" type="presParOf" srcId="{D603FAE5-F899-4394-88D1-CA3412B3FB7C}" destId="{1A09D809-47B3-4D56-A62E-77BEA09049C2}" srcOrd="0" destOrd="0" presId="urn:microsoft.com/office/officeart/2005/8/layout/cycle2"/>
    <dgm:cxn modelId="{FB7DFA50-A60D-436D-8BE4-590467BF8EC3}" type="presParOf" srcId="{EDBB29A9-0ECC-48E2-98A3-A60B27652170}" destId="{32FA63E5-F734-42CE-A3B2-F01270166959}" srcOrd="2" destOrd="0" presId="urn:microsoft.com/office/officeart/2005/8/layout/cycle2"/>
    <dgm:cxn modelId="{727CF321-1C77-4F8D-AC64-73996AA40B9F}" type="presParOf" srcId="{EDBB29A9-0ECC-48E2-98A3-A60B27652170}" destId="{EBC42F10-B5DC-4416-BAED-9FCAC0DDE531}" srcOrd="3" destOrd="0" presId="urn:microsoft.com/office/officeart/2005/8/layout/cycle2"/>
    <dgm:cxn modelId="{295EB0B1-77E1-42C6-B4DC-30435AA6AD2F}" type="presParOf" srcId="{EBC42F10-B5DC-4416-BAED-9FCAC0DDE531}" destId="{01B6E1B3-1C02-41F9-8C72-A05B47821A5F}" srcOrd="0" destOrd="0" presId="urn:microsoft.com/office/officeart/2005/8/layout/cycle2"/>
    <dgm:cxn modelId="{9C4AC44A-9E17-4D18-BE22-341BFEE77871}" type="presParOf" srcId="{EDBB29A9-0ECC-48E2-98A3-A60B27652170}" destId="{4A209962-25A6-4C75-806C-FD5126C9B738}" srcOrd="4" destOrd="0" presId="urn:microsoft.com/office/officeart/2005/8/layout/cycle2"/>
    <dgm:cxn modelId="{523F991F-3189-47C2-B80F-9109E8DD616F}" type="presParOf" srcId="{EDBB29A9-0ECC-48E2-98A3-A60B27652170}" destId="{C76F4DAB-7971-4F14-823C-A19800296DCD}" srcOrd="5" destOrd="0" presId="urn:microsoft.com/office/officeart/2005/8/layout/cycle2"/>
    <dgm:cxn modelId="{B496B574-7CE7-4F59-9904-FB4EEDB87016}" type="presParOf" srcId="{C76F4DAB-7971-4F14-823C-A19800296DCD}" destId="{676D7D74-C6F0-435E-B4F1-1AC84B953625}" srcOrd="0" destOrd="0" presId="urn:microsoft.com/office/officeart/2005/8/layout/cycle2"/>
    <dgm:cxn modelId="{B79D9024-8F2F-4E24-9C20-9DCCF42709FF}" type="presParOf" srcId="{EDBB29A9-0ECC-48E2-98A3-A60B27652170}" destId="{F6DD8BCF-EE73-4D6A-A81C-FA24CFA61FC4}" srcOrd="6" destOrd="0" presId="urn:microsoft.com/office/officeart/2005/8/layout/cycle2"/>
    <dgm:cxn modelId="{8766601C-4228-43CA-8B7A-AC8E5169AFEA}" type="presParOf" srcId="{EDBB29A9-0ECC-48E2-98A3-A60B27652170}" destId="{11D25E96-B1DD-47E8-B92B-FE51ECFB48AA}" srcOrd="7" destOrd="0" presId="urn:microsoft.com/office/officeart/2005/8/layout/cycle2"/>
    <dgm:cxn modelId="{20C81849-4355-4811-9EB1-8ED382803A56}" type="presParOf" srcId="{11D25E96-B1DD-47E8-B92B-FE51ECFB48AA}" destId="{A532F882-2837-4AF1-870B-A5D42C865EC9}" srcOrd="0" destOrd="0" presId="urn:microsoft.com/office/officeart/2005/8/layout/cycle2"/>
    <dgm:cxn modelId="{DA358D48-2280-4F1C-A05C-D2345DC8DA97}" type="presParOf" srcId="{EDBB29A9-0ECC-48E2-98A3-A60B27652170}" destId="{6C5FDEAC-2159-4B10-9508-516BC5276A7F}" srcOrd="8" destOrd="0" presId="urn:microsoft.com/office/officeart/2005/8/layout/cycle2"/>
    <dgm:cxn modelId="{908187AD-BC39-4C19-BCBC-998EED028C85}" type="presParOf" srcId="{EDBB29A9-0ECC-48E2-98A3-A60B27652170}" destId="{DFC06E80-F238-42DE-B73F-8646A95E7239}" srcOrd="9" destOrd="0" presId="urn:microsoft.com/office/officeart/2005/8/layout/cycle2"/>
    <dgm:cxn modelId="{AC4F1A60-FFCE-4142-A768-AF75133F4411}" type="presParOf" srcId="{DFC06E80-F238-42DE-B73F-8646A95E7239}" destId="{41B92069-70A2-4BAD-A988-0775AF439DD0}" srcOrd="0" destOrd="0" presId="urn:microsoft.com/office/officeart/2005/8/layout/cycle2"/>
    <dgm:cxn modelId="{DC6BB7EF-AC19-4B81-9485-F746D680FA4F}" type="presParOf" srcId="{EDBB29A9-0ECC-48E2-98A3-A60B27652170}" destId="{7584616E-67EB-4F90-95E3-6E4F170E7235}" srcOrd="10" destOrd="0" presId="urn:microsoft.com/office/officeart/2005/8/layout/cycle2"/>
    <dgm:cxn modelId="{4CB41B46-BFC0-4770-BAC9-79C81A5E2F11}" type="presParOf" srcId="{EDBB29A9-0ECC-48E2-98A3-A60B27652170}" destId="{0BC67B53-B677-428B-B017-C45E4A8C18CA}" srcOrd="11" destOrd="0" presId="urn:microsoft.com/office/officeart/2005/8/layout/cycle2"/>
    <dgm:cxn modelId="{9C642A97-A339-418C-9FE7-A3D296A28DA3}" type="presParOf" srcId="{0BC67B53-B677-428B-B017-C45E4A8C18CA}" destId="{90251808-A0AA-4AFA-98A7-89079949F689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7504A4-2E37-49F6-8F2B-811AD5940DEF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247B8BC0-F161-4473-BDA3-1E84CA0AD57B}">
      <dgm:prSet phldrT="[Text]" custT="1"/>
      <dgm:spPr/>
      <dgm:t>
        <a:bodyPr/>
        <a:lstStyle/>
        <a:p>
          <a:pPr rtl="1"/>
          <a:r>
            <a:rPr lang="ar-EG" sz="3200" b="1" dirty="0" smtClean="0"/>
            <a:t>التخطيطي</a:t>
          </a:r>
          <a:endParaRPr lang="ar-EG" sz="3200" b="1" dirty="0"/>
        </a:p>
      </dgm:t>
    </dgm:pt>
    <dgm:pt modelId="{23AE27E9-47C5-4BBD-BF85-7072336AA6AD}" type="parTrans" cxnId="{1491451D-A2BE-4D36-B8BB-B3FB6CBB0463}">
      <dgm:prSet/>
      <dgm:spPr/>
      <dgm:t>
        <a:bodyPr/>
        <a:lstStyle/>
        <a:p>
          <a:pPr rtl="1"/>
          <a:endParaRPr lang="ar-EG"/>
        </a:p>
      </dgm:t>
    </dgm:pt>
    <dgm:pt modelId="{9E9A99D3-6E04-40D6-849C-ED29623B80C4}" type="sibTrans" cxnId="{1491451D-A2BE-4D36-B8BB-B3FB6CBB0463}">
      <dgm:prSet/>
      <dgm:spPr/>
      <dgm:t>
        <a:bodyPr/>
        <a:lstStyle/>
        <a:p>
          <a:pPr rtl="1"/>
          <a:endParaRPr lang="ar-EG"/>
        </a:p>
      </dgm:t>
    </dgm:pt>
    <dgm:pt modelId="{35679B54-C9FD-4513-B4AB-942F92454758}">
      <dgm:prSet phldrT="[Text]" custT="1"/>
      <dgm:spPr/>
      <dgm:t>
        <a:bodyPr/>
        <a:lstStyle/>
        <a:p>
          <a:pPr rtl="1"/>
          <a:r>
            <a:rPr lang="ar-EG" sz="3200" b="1" dirty="0" smtClean="0"/>
            <a:t>اللفظي</a:t>
          </a:r>
          <a:endParaRPr lang="ar-EG" sz="3200" b="1" dirty="0"/>
        </a:p>
      </dgm:t>
    </dgm:pt>
    <dgm:pt modelId="{56E8EC7C-B3AC-4A82-A7D1-CF599BCB5626}" type="parTrans" cxnId="{3F193117-B423-46D8-9300-9CB051324E6F}">
      <dgm:prSet/>
      <dgm:spPr/>
      <dgm:t>
        <a:bodyPr/>
        <a:lstStyle/>
        <a:p>
          <a:pPr rtl="1"/>
          <a:endParaRPr lang="ar-EG"/>
        </a:p>
      </dgm:t>
    </dgm:pt>
    <dgm:pt modelId="{CE72D6B8-6987-443C-9722-477C0653E864}" type="sibTrans" cxnId="{3F193117-B423-46D8-9300-9CB051324E6F}">
      <dgm:prSet/>
      <dgm:spPr/>
      <dgm:t>
        <a:bodyPr/>
        <a:lstStyle/>
        <a:p>
          <a:pPr rtl="1"/>
          <a:endParaRPr lang="ar-EG"/>
        </a:p>
      </dgm:t>
    </dgm:pt>
    <dgm:pt modelId="{E7D9E359-54B9-4FC8-8161-5A3D8F819ACD}" type="pres">
      <dgm:prSet presAssocID="{187504A4-2E37-49F6-8F2B-811AD5940DEF}" presName="cycle" presStyleCnt="0">
        <dgm:presLayoutVars>
          <dgm:dir/>
          <dgm:resizeHandles val="exact"/>
        </dgm:presLayoutVars>
      </dgm:prSet>
      <dgm:spPr/>
    </dgm:pt>
    <dgm:pt modelId="{B32B0CD4-EA0E-4BA0-ADB1-6A26EE90141F}" type="pres">
      <dgm:prSet presAssocID="{247B8BC0-F161-4473-BDA3-1E84CA0AD57B}" presName="arrow" presStyleLbl="node1" presStyleIdx="0" presStyleCnt="2">
        <dgm:presLayoutVars>
          <dgm:bulletEnabled val="1"/>
        </dgm:presLayoutVars>
      </dgm:prSet>
      <dgm:spPr/>
    </dgm:pt>
    <dgm:pt modelId="{29E4D4AD-4FAD-4BBE-A974-1853C7B0417A}" type="pres">
      <dgm:prSet presAssocID="{35679B54-C9FD-4513-B4AB-942F92454758}" presName="arrow" presStyleLbl="node1" presStyleIdx="1" presStyleCnt="2">
        <dgm:presLayoutVars>
          <dgm:bulletEnabled val="1"/>
        </dgm:presLayoutVars>
      </dgm:prSet>
      <dgm:spPr/>
    </dgm:pt>
  </dgm:ptLst>
  <dgm:cxnLst>
    <dgm:cxn modelId="{558EFBC3-F3A3-42B2-B07E-10B38C2FE880}" type="presOf" srcId="{247B8BC0-F161-4473-BDA3-1E84CA0AD57B}" destId="{B32B0CD4-EA0E-4BA0-ADB1-6A26EE90141F}" srcOrd="0" destOrd="0" presId="urn:microsoft.com/office/officeart/2005/8/layout/arrow1"/>
    <dgm:cxn modelId="{9F8D7A7B-50AE-4960-B9CA-5FD98A562D1F}" type="presOf" srcId="{35679B54-C9FD-4513-B4AB-942F92454758}" destId="{29E4D4AD-4FAD-4BBE-A974-1853C7B0417A}" srcOrd="0" destOrd="0" presId="urn:microsoft.com/office/officeart/2005/8/layout/arrow1"/>
    <dgm:cxn modelId="{3F193117-B423-46D8-9300-9CB051324E6F}" srcId="{187504A4-2E37-49F6-8F2B-811AD5940DEF}" destId="{35679B54-C9FD-4513-B4AB-942F92454758}" srcOrd="1" destOrd="0" parTransId="{56E8EC7C-B3AC-4A82-A7D1-CF599BCB5626}" sibTransId="{CE72D6B8-6987-443C-9722-477C0653E864}"/>
    <dgm:cxn modelId="{1491451D-A2BE-4D36-B8BB-B3FB6CBB0463}" srcId="{187504A4-2E37-49F6-8F2B-811AD5940DEF}" destId="{247B8BC0-F161-4473-BDA3-1E84CA0AD57B}" srcOrd="0" destOrd="0" parTransId="{23AE27E9-47C5-4BBD-BF85-7072336AA6AD}" sibTransId="{9E9A99D3-6E04-40D6-849C-ED29623B80C4}"/>
    <dgm:cxn modelId="{15B9BEF1-1078-4FEF-A013-A1436C2CFCB7}" type="presOf" srcId="{187504A4-2E37-49F6-8F2B-811AD5940DEF}" destId="{E7D9E359-54B9-4FC8-8161-5A3D8F819ACD}" srcOrd="0" destOrd="0" presId="urn:microsoft.com/office/officeart/2005/8/layout/arrow1"/>
    <dgm:cxn modelId="{C24982B8-9FA4-44A0-AF1C-0CC92D643896}" type="presParOf" srcId="{E7D9E359-54B9-4FC8-8161-5A3D8F819ACD}" destId="{B32B0CD4-EA0E-4BA0-ADB1-6A26EE90141F}" srcOrd="0" destOrd="0" presId="urn:microsoft.com/office/officeart/2005/8/layout/arrow1"/>
    <dgm:cxn modelId="{42CB5D5E-F51F-478E-AD33-EB4E8C414535}" type="presParOf" srcId="{E7D9E359-54B9-4FC8-8161-5A3D8F819ACD}" destId="{29E4D4AD-4FAD-4BBE-A974-1853C7B0417A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A084B1D-3B6A-45AA-99CB-82FC0A231067}" type="doc">
      <dgm:prSet loTypeId="urn:diagrams.loki3.com/TabbedArc+Icon" loCatId="officeonline" qsTypeId="urn:microsoft.com/office/officeart/2005/8/quickstyle/simple1" qsCatId="simple" csTypeId="urn:microsoft.com/office/officeart/2005/8/colors/accent1_2" csCatId="accent1" phldr="1"/>
      <dgm:spPr/>
    </dgm:pt>
    <dgm:pt modelId="{A00EB16A-31C3-4DEF-9012-1BBC651E6457}">
      <dgm:prSet phldrT="[Text]" custT="1"/>
      <dgm:spPr/>
      <dgm:t>
        <a:bodyPr/>
        <a:lstStyle/>
        <a:p>
          <a:pPr rtl="1"/>
          <a:r>
            <a:rPr lang="ar-EG" sz="3200" b="1" dirty="0" smtClean="0"/>
            <a:t>النقل</a:t>
          </a:r>
          <a:endParaRPr lang="ar-EG" sz="3200" b="1" dirty="0"/>
        </a:p>
      </dgm:t>
    </dgm:pt>
    <dgm:pt modelId="{32CFA71F-96B1-4C8C-8369-AA13C9829CD2}" type="parTrans" cxnId="{E4A24A26-858D-431E-A3E6-5D45AC0C2146}">
      <dgm:prSet/>
      <dgm:spPr/>
      <dgm:t>
        <a:bodyPr/>
        <a:lstStyle/>
        <a:p>
          <a:pPr rtl="1"/>
          <a:endParaRPr lang="ar-EG"/>
        </a:p>
      </dgm:t>
    </dgm:pt>
    <dgm:pt modelId="{2938F569-5D14-430A-A477-A96EEB785E8B}" type="sibTrans" cxnId="{E4A24A26-858D-431E-A3E6-5D45AC0C2146}">
      <dgm:prSet/>
      <dgm:spPr/>
      <dgm:t>
        <a:bodyPr/>
        <a:lstStyle/>
        <a:p>
          <a:pPr rtl="1"/>
          <a:endParaRPr lang="ar-EG"/>
        </a:p>
      </dgm:t>
    </dgm:pt>
    <dgm:pt modelId="{7675B61C-F74B-449A-80B4-FA3BE1063D7B}">
      <dgm:prSet phldrT="[Text]" custT="1"/>
      <dgm:spPr/>
      <dgm:t>
        <a:bodyPr/>
        <a:lstStyle/>
        <a:p>
          <a:pPr rtl="1"/>
          <a:r>
            <a:rPr lang="ar-EG" sz="3200" b="1" dirty="0" smtClean="0"/>
            <a:t>المراجعة</a:t>
          </a:r>
          <a:endParaRPr lang="ar-EG" sz="3200" b="1" dirty="0"/>
        </a:p>
      </dgm:t>
    </dgm:pt>
    <dgm:pt modelId="{5DE76ADC-7710-4821-81D2-3B6F6D805353}" type="parTrans" cxnId="{AF7CF327-2384-4CCF-88D8-DE0DDE618D3B}">
      <dgm:prSet/>
      <dgm:spPr/>
      <dgm:t>
        <a:bodyPr/>
        <a:lstStyle/>
        <a:p>
          <a:pPr rtl="1"/>
          <a:endParaRPr lang="ar-EG"/>
        </a:p>
      </dgm:t>
    </dgm:pt>
    <dgm:pt modelId="{F4EE7866-468E-4AD4-9282-FA7ECA8782EF}" type="sibTrans" cxnId="{AF7CF327-2384-4CCF-88D8-DE0DDE618D3B}">
      <dgm:prSet/>
      <dgm:spPr/>
      <dgm:t>
        <a:bodyPr/>
        <a:lstStyle/>
        <a:p>
          <a:pPr rtl="1"/>
          <a:endParaRPr lang="ar-EG"/>
        </a:p>
      </dgm:t>
    </dgm:pt>
    <dgm:pt modelId="{0702EEDF-FE91-47AC-90A2-2C7F0896AF85}" type="pres">
      <dgm:prSet presAssocID="{AA084B1D-3B6A-45AA-99CB-82FC0A231067}" presName="Name0" presStyleCnt="0">
        <dgm:presLayoutVars>
          <dgm:dir/>
          <dgm:resizeHandles val="exact"/>
        </dgm:presLayoutVars>
      </dgm:prSet>
      <dgm:spPr/>
    </dgm:pt>
    <dgm:pt modelId="{24F95777-7109-4671-BCA5-A90AF9108151}" type="pres">
      <dgm:prSet presAssocID="{A00EB16A-31C3-4DEF-9012-1BBC651E6457}" presName="twoplus" presStyleLbl="node1" presStyleIdx="0" presStyleCnt="2">
        <dgm:presLayoutVars>
          <dgm:bulletEnabled val="1"/>
        </dgm:presLayoutVars>
      </dgm:prSet>
      <dgm:spPr/>
    </dgm:pt>
    <dgm:pt modelId="{01722CE4-9D6B-4729-BF19-5283B509A2B2}" type="pres">
      <dgm:prSet presAssocID="{7675B61C-F74B-449A-80B4-FA3BE1063D7B}" presName="twoplus" presStyleLbl="node1" presStyleIdx="1" presStyleCnt="2">
        <dgm:presLayoutVars>
          <dgm:bulletEnabled val="1"/>
        </dgm:presLayoutVars>
      </dgm:prSet>
      <dgm:spPr/>
    </dgm:pt>
  </dgm:ptLst>
  <dgm:cxnLst>
    <dgm:cxn modelId="{E4A24A26-858D-431E-A3E6-5D45AC0C2146}" srcId="{AA084B1D-3B6A-45AA-99CB-82FC0A231067}" destId="{A00EB16A-31C3-4DEF-9012-1BBC651E6457}" srcOrd="0" destOrd="0" parTransId="{32CFA71F-96B1-4C8C-8369-AA13C9829CD2}" sibTransId="{2938F569-5D14-430A-A477-A96EEB785E8B}"/>
    <dgm:cxn modelId="{E98481F4-0E65-4FEA-A145-2C2D243B026C}" type="presOf" srcId="{7675B61C-F74B-449A-80B4-FA3BE1063D7B}" destId="{01722CE4-9D6B-4729-BF19-5283B509A2B2}" srcOrd="0" destOrd="0" presId="urn:diagrams.loki3.com/TabbedArc+Icon"/>
    <dgm:cxn modelId="{9929D8D7-B769-41EE-8E7B-B9D57EBFC1F3}" type="presOf" srcId="{A00EB16A-31C3-4DEF-9012-1BBC651E6457}" destId="{24F95777-7109-4671-BCA5-A90AF9108151}" srcOrd="0" destOrd="0" presId="urn:diagrams.loki3.com/TabbedArc+Icon"/>
    <dgm:cxn modelId="{AF7CF327-2384-4CCF-88D8-DE0DDE618D3B}" srcId="{AA084B1D-3B6A-45AA-99CB-82FC0A231067}" destId="{7675B61C-F74B-449A-80B4-FA3BE1063D7B}" srcOrd="1" destOrd="0" parTransId="{5DE76ADC-7710-4821-81D2-3B6F6D805353}" sibTransId="{F4EE7866-468E-4AD4-9282-FA7ECA8782EF}"/>
    <dgm:cxn modelId="{734E2FDB-F7D4-48E0-8647-61F8BC47E25C}" type="presOf" srcId="{AA084B1D-3B6A-45AA-99CB-82FC0A231067}" destId="{0702EEDF-FE91-47AC-90A2-2C7F0896AF85}" srcOrd="0" destOrd="0" presId="urn:diagrams.loki3.com/TabbedArc+Icon"/>
    <dgm:cxn modelId="{FCFD4553-C9BD-48AC-9252-431D7ED60D16}" type="presParOf" srcId="{0702EEDF-FE91-47AC-90A2-2C7F0896AF85}" destId="{24F95777-7109-4671-BCA5-A90AF9108151}" srcOrd="0" destOrd="0" presId="urn:diagrams.loki3.com/TabbedArc+Icon"/>
    <dgm:cxn modelId="{0FDBB5C7-9A86-4F3A-B52B-71088206F50D}" type="presParOf" srcId="{0702EEDF-FE91-47AC-90A2-2C7F0896AF85}" destId="{01722CE4-9D6B-4729-BF19-5283B509A2B2}" srcOrd="1" destOrd="0" presId="urn:diagrams.loki3.com/TabbedArc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22673-EED1-4A79-B2DD-73E93E2F8D3E}">
      <dsp:nvSpPr>
        <dsp:cNvPr id="0" name=""/>
        <dsp:cNvSpPr/>
      </dsp:nvSpPr>
      <dsp:spPr>
        <a:xfrm>
          <a:off x="2306376" y="474"/>
          <a:ext cx="1503419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chemeClr val="bg1"/>
              </a:solidFill>
            </a:rPr>
            <a:t>التنويع الحركي</a:t>
          </a:r>
          <a:endParaRPr lang="ar-EG" sz="2800" b="1" kern="1200" dirty="0">
            <a:solidFill>
              <a:schemeClr val="bg1"/>
            </a:solidFill>
          </a:endParaRPr>
        </a:p>
      </dsp:txBody>
      <dsp:txXfrm>
        <a:off x="2526547" y="149118"/>
        <a:ext cx="1063077" cy="717719"/>
      </dsp:txXfrm>
    </dsp:sp>
    <dsp:sp modelId="{D603FAE5-F899-4394-88D1-CA3412B3FB7C}">
      <dsp:nvSpPr>
        <dsp:cNvPr id="0" name=""/>
        <dsp:cNvSpPr/>
      </dsp:nvSpPr>
      <dsp:spPr>
        <a:xfrm rot="1800000">
          <a:off x="3663648" y="720132"/>
          <a:ext cx="117141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>
        <a:off x="3666002" y="779860"/>
        <a:ext cx="81999" cy="205539"/>
      </dsp:txXfrm>
    </dsp:sp>
    <dsp:sp modelId="{32FA63E5-F734-42CE-A3B2-F01270166959}">
      <dsp:nvSpPr>
        <dsp:cNvPr id="0" name=""/>
        <dsp:cNvSpPr/>
      </dsp:nvSpPr>
      <dsp:spPr>
        <a:xfrm>
          <a:off x="3657643" y="762485"/>
          <a:ext cx="1440570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>
              <a:solidFill>
                <a:schemeClr val="bg1"/>
              </a:solidFill>
            </a:rPr>
            <a:t>التركيز</a:t>
          </a:r>
          <a:endParaRPr lang="ar-EG" sz="2800" b="1" kern="1200" dirty="0">
            <a:solidFill>
              <a:schemeClr val="bg1"/>
            </a:solidFill>
          </a:endParaRPr>
        </a:p>
      </dsp:txBody>
      <dsp:txXfrm>
        <a:off x="3868610" y="911129"/>
        <a:ext cx="1018636" cy="717719"/>
      </dsp:txXfrm>
    </dsp:sp>
    <dsp:sp modelId="{EBC42F10-B5DC-4416-BAED-9FCAC0DDE531}">
      <dsp:nvSpPr>
        <dsp:cNvPr id="0" name=""/>
        <dsp:cNvSpPr/>
      </dsp:nvSpPr>
      <dsp:spPr>
        <a:xfrm rot="5400000">
          <a:off x="4243039" y="1853082"/>
          <a:ext cx="269777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>
        <a:off x="4283506" y="1881129"/>
        <a:ext cx="188844" cy="205539"/>
      </dsp:txXfrm>
    </dsp:sp>
    <dsp:sp modelId="{4A209962-25A6-4C75-806C-FD5126C9B738}">
      <dsp:nvSpPr>
        <dsp:cNvPr id="0" name=""/>
        <dsp:cNvSpPr/>
      </dsp:nvSpPr>
      <dsp:spPr>
        <a:xfrm>
          <a:off x="3551250" y="2286507"/>
          <a:ext cx="1653356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400" b="1" kern="1200" dirty="0" smtClean="0">
              <a:solidFill>
                <a:schemeClr val="bg1"/>
              </a:solidFill>
            </a:rPr>
            <a:t>تحويل التفاعل</a:t>
          </a:r>
          <a:endParaRPr lang="ar-EG" sz="2400" b="1" kern="1200" dirty="0">
            <a:solidFill>
              <a:schemeClr val="bg1"/>
            </a:solidFill>
          </a:endParaRPr>
        </a:p>
      </dsp:txBody>
      <dsp:txXfrm>
        <a:off x="3793378" y="2435151"/>
        <a:ext cx="1169100" cy="717719"/>
      </dsp:txXfrm>
    </dsp:sp>
    <dsp:sp modelId="{C76F4DAB-7971-4F14-823C-A19800296DCD}">
      <dsp:nvSpPr>
        <dsp:cNvPr id="0" name=""/>
        <dsp:cNvSpPr/>
      </dsp:nvSpPr>
      <dsp:spPr>
        <a:xfrm rot="9000000">
          <a:off x="3636495" y="3019698"/>
          <a:ext cx="107720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 rot="10800000">
        <a:off x="3666646" y="3080132"/>
        <a:ext cx="75404" cy="205539"/>
      </dsp:txXfrm>
    </dsp:sp>
    <dsp:sp modelId="{F6DD8BCF-EE73-4D6A-A81C-FA24CFA61FC4}">
      <dsp:nvSpPr>
        <dsp:cNvPr id="0" name=""/>
        <dsp:cNvSpPr/>
      </dsp:nvSpPr>
      <dsp:spPr>
        <a:xfrm>
          <a:off x="2370418" y="3048518"/>
          <a:ext cx="1375335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الصمت</a:t>
          </a:r>
          <a:endParaRPr lang="ar-EG" sz="2800" b="1" kern="1200" dirty="0"/>
        </a:p>
      </dsp:txBody>
      <dsp:txXfrm>
        <a:off x="2571831" y="3197162"/>
        <a:ext cx="972509" cy="717719"/>
      </dsp:txXfrm>
    </dsp:sp>
    <dsp:sp modelId="{11D25E96-B1DD-47E8-B92B-FE51ECFB48AA}">
      <dsp:nvSpPr>
        <dsp:cNvPr id="0" name=""/>
        <dsp:cNvSpPr/>
      </dsp:nvSpPr>
      <dsp:spPr>
        <a:xfrm rot="12600000">
          <a:off x="2383301" y="3024894"/>
          <a:ext cx="103029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 rot="10800000">
        <a:off x="2412139" y="3101134"/>
        <a:ext cx="72120" cy="205539"/>
      </dsp:txXfrm>
    </dsp:sp>
    <dsp:sp modelId="{6C5FDEAC-2159-4B10-9508-516BC5276A7F}">
      <dsp:nvSpPr>
        <dsp:cNvPr id="0" name=""/>
        <dsp:cNvSpPr/>
      </dsp:nvSpPr>
      <dsp:spPr>
        <a:xfrm>
          <a:off x="891393" y="2286507"/>
          <a:ext cx="1693702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تنويع استخدام الحواس</a:t>
          </a:r>
          <a:endParaRPr lang="ar-EG" sz="2800" b="1" kern="1200" dirty="0"/>
        </a:p>
      </dsp:txBody>
      <dsp:txXfrm>
        <a:off x="1139430" y="2435151"/>
        <a:ext cx="1197628" cy="717719"/>
      </dsp:txXfrm>
    </dsp:sp>
    <dsp:sp modelId="{DFC06E80-F238-42DE-B73F-8646A95E7239}">
      <dsp:nvSpPr>
        <dsp:cNvPr id="0" name=""/>
        <dsp:cNvSpPr/>
      </dsp:nvSpPr>
      <dsp:spPr>
        <a:xfrm rot="16200000">
          <a:off x="1603356" y="1868352"/>
          <a:ext cx="269777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>
        <a:off x="1643823" y="1977332"/>
        <a:ext cx="188844" cy="205539"/>
      </dsp:txXfrm>
    </dsp:sp>
    <dsp:sp modelId="{7584616E-67EB-4F90-95E3-6E4F170E7235}">
      <dsp:nvSpPr>
        <dsp:cNvPr id="0" name=""/>
        <dsp:cNvSpPr/>
      </dsp:nvSpPr>
      <dsp:spPr>
        <a:xfrm>
          <a:off x="891393" y="762485"/>
          <a:ext cx="1693702" cy="10150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2800" b="1" kern="1200" dirty="0" smtClean="0"/>
            <a:t>نبرات الصوت</a:t>
          </a:r>
          <a:endParaRPr lang="ar-EG" sz="2800" b="1" kern="1200" dirty="0"/>
        </a:p>
      </dsp:txBody>
      <dsp:txXfrm>
        <a:off x="1139430" y="911129"/>
        <a:ext cx="1197628" cy="717719"/>
      </dsp:txXfrm>
    </dsp:sp>
    <dsp:sp modelId="{0BC67B53-B677-428B-B017-C45E4A8C18CA}">
      <dsp:nvSpPr>
        <dsp:cNvPr id="0" name=""/>
        <dsp:cNvSpPr/>
      </dsp:nvSpPr>
      <dsp:spPr>
        <a:xfrm rot="19800000">
          <a:off x="2372938" y="707766"/>
          <a:ext cx="84866" cy="342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EG" sz="1500" kern="1200"/>
        </a:p>
      </dsp:txBody>
      <dsp:txXfrm>
        <a:off x="2374643" y="782644"/>
        <a:ext cx="59406" cy="2055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2B0CD4-EA0E-4BA0-ADB1-6A26EE90141F}">
      <dsp:nvSpPr>
        <dsp:cNvPr id="0" name=""/>
        <dsp:cNvSpPr/>
      </dsp:nvSpPr>
      <dsp:spPr>
        <a:xfrm rot="16200000">
          <a:off x="1684" y="13"/>
          <a:ext cx="3451198" cy="345119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/>
            <a:t>التخطيطي</a:t>
          </a:r>
          <a:endParaRPr lang="ar-EG" sz="3200" b="1" kern="1200" dirty="0"/>
        </a:p>
      </dsp:txBody>
      <dsp:txXfrm rot="5400000">
        <a:off x="605645" y="862811"/>
        <a:ext cx="2847238" cy="1725599"/>
      </dsp:txXfrm>
    </dsp:sp>
    <dsp:sp modelId="{29E4D4AD-4FAD-4BBE-A974-1853C7B0417A}">
      <dsp:nvSpPr>
        <dsp:cNvPr id="0" name=""/>
        <dsp:cNvSpPr/>
      </dsp:nvSpPr>
      <dsp:spPr>
        <a:xfrm rot="5400000">
          <a:off x="3955978" y="13"/>
          <a:ext cx="3451198" cy="345119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/>
            <a:t>اللفظي</a:t>
          </a:r>
          <a:endParaRPr lang="ar-EG" sz="3200" b="1" kern="1200" dirty="0"/>
        </a:p>
      </dsp:txBody>
      <dsp:txXfrm rot="-5400000">
        <a:off x="3955979" y="862813"/>
        <a:ext cx="2847238" cy="17255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F95777-7109-4671-BCA5-A90AF9108151}">
      <dsp:nvSpPr>
        <dsp:cNvPr id="0" name=""/>
        <dsp:cNvSpPr/>
      </dsp:nvSpPr>
      <dsp:spPr>
        <a:xfrm rot="19200000">
          <a:off x="2136" y="1120"/>
          <a:ext cx="2680648" cy="1742421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40640" rIns="121920" bIns="4064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/>
            <a:t>النقل</a:t>
          </a:r>
          <a:endParaRPr lang="ar-EG" sz="3200" b="1" kern="1200" dirty="0"/>
        </a:p>
      </dsp:txBody>
      <dsp:txXfrm>
        <a:off x="114531" y="76228"/>
        <a:ext cx="2510532" cy="1657363"/>
      </dsp:txXfrm>
    </dsp:sp>
    <dsp:sp modelId="{01722CE4-9D6B-4729-BF19-5283B509A2B2}">
      <dsp:nvSpPr>
        <dsp:cNvPr id="0" name=""/>
        <dsp:cNvSpPr/>
      </dsp:nvSpPr>
      <dsp:spPr>
        <a:xfrm rot="2400000">
          <a:off x="4726078" y="1120"/>
          <a:ext cx="2680648" cy="1742421"/>
        </a:xfrm>
        <a:prstGeom prst="round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40640" rIns="121920" bIns="4064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200" b="1" kern="1200" dirty="0" smtClean="0"/>
            <a:t>المراجعة</a:t>
          </a:r>
          <a:endParaRPr lang="ar-EG" sz="3200" b="1" kern="1200" dirty="0"/>
        </a:p>
      </dsp:txBody>
      <dsp:txXfrm>
        <a:off x="4783799" y="76228"/>
        <a:ext cx="2510532" cy="1657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TabbedArc+Icon">
  <dgm:title val="Tabbed Arc"/>
  <dgm:desc val="Use to show a set of related items arcing over a common area.  Best with small amounts of text."/>
  <dgm:catLst>
    <dgm:cat type="relationship" pri="20500"/>
    <dgm:cat type="officeonline" pri="4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1">
        <dgm:alg type="cycle"/>
      </dgm:if>
      <dgm:else name="Name3">
        <dgm:choose name="Name4">
          <dgm:if name="Name5" axis="ch" ptType="node" func="cnt" op="lte" val="3">
            <dgm:choose name="Name6">
              <dgm:if name="Name7" func="var" arg="dir" op="equ" val="norm">
                <dgm:alg type="cycle">
                  <dgm:param type="stAng" val="-40"/>
                  <dgm:param type="spanAng" val="80"/>
                  <dgm:param type="rotPath" val="alongPath"/>
                </dgm:alg>
              </dgm:if>
              <dgm:else name="Name8">
                <dgm:alg type="cycle">
                  <dgm:param type="stAng" val="40"/>
                  <dgm:param type="spanAng" val="-80"/>
                  <dgm:param type="rotPath" val="alongPath"/>
                </dgm:alg>
              </dgm:else>
            </dgm:choose>
          </dgm:if>
          <dgm:else name="Name9">
            <dgm:choose name="Name10">
              <dgm:if name="Name11" func="var" arg="dir" op="equ" val="norm">
                <dgm:alg type="cycle">
                  <dgm:param type="stAng" val="-60"/>
                  <dgm:param type="spanAng" val="120"/>
                  <dgm:param type="rotPath" val="alongPath"/>
                </dgm:alg>
              </dgm:if>
              <dgm:else name="Name12">
                <dgm:alg type="cycle">
                  <dgm:param type="stAng" val="60"/>
                  <dgm:param type="spanAng" val="-120"/>
                  <dgm:param type="rotPath" val="alongPath"/>
                </dgm:alg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hoose name="Name13">
      <dgm:if name="Name14" axis="ch" ptType="node" func="cnt" op="equ" val="2">
        <dgm:constrLst>
          <dgm:constr type="w" for="ch" ptType="node" refType="w"/>
          <dgm:constr type="primFontSz" for="ch" ptType="node" op="equ" val="65"/>
          <dgm:constr type="sibSp" refType="w" fact="0.22"/>
        </dgm:constrLst>
      </dgm:if>
      <dgm:else name="Name15">
        <dgm:constrLst>
          <dgm:constr type="w" for="ch" ptType="node" refType="w"/>
          <dgm:constr type="primFontSz" for="ch" ptType="node" op="equ" val="65"/>
          <dgm:constr type="sibSp" refType="w" fact="0.14"/>
        </dgm:constrLst>
      </dgm:else>
    </dgm:choose>
    <dgm:ruleLst/>
    <dgm:forEach name="Name16" axis="ch" ptType="node">
      <dgm:choose name="Name17">
        <dgm:if name="Name18" axis="par ch" ptType="doc node" func="cnt" op="equ" val="1">
          <dgm:layoutNode name="one">
            <dgm:varLst>
              <dgm:bulletEnabled val="1"/>
            </dgm:varLst>
            <dgm:alg type="tx"/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9">
          <dgm:layoutNode name="twoplus">
            <dgm:varLst>
              <dgm:bulletEnabled val="1"/>
            </dgm:varLst>
            <dgm:alg type="tx">
              <dgm:param type="autoTxRot" val="grav"/>
            </dgm:alg>
            <dgm:shape xmlns:r="http://schemas.openxmlformats.org/officeDocument/2006/relationships" type="round2SameRect" r:blip="">
              <dgm:adjLst/>
            </dgm:shape>
            <dgm:presOf axis="desOrSelf" ptType="node"/>
            <dgm:constrLst>
              <dgm:constr type="h" refType="w" fact="0.65"/>
              <dgm:constr type="tMarg" refType="primFontSz" fact="0.1"/>
              <dgm:constr type="bMarg" refType="primFontSz" fact="0.1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51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672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0533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198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721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095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975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871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2542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867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3239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85630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3231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5651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813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6033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249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916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861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592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6132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6574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96781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831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0288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885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5532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54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6862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5859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7924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6759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04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9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47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4F271C"/>
                </a:solidFill>
              </a:rPr>
              <a:pPr/>
              <a:t>3/31/2020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srgbClr val="4F271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4F271C"/>
                </a:solidFill>
              </a:rPr>
              <a:pPr/>
              <a:t>‹#›</a:t>
            </a:fld>
            <a:endParaRPr lang="en-US">
              <a:solidFill>
                <a:srgbClr val="4F271C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203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404813"/>
            <a:ext cx="8839200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7112"/>
            <a:ext cx="9394826" cy="552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638" y="2362200"/>
            <a:ext cx="8204200" cy="1778109"/>
          </a:xfrm>
        </p:spPr>
        <p:txBody>
          <a:bodyPr rtlCol="1">
            <a:normAutofit/>
          </a:bodyPr>
          <a:lstStyle/>
          <a:p>
            <a:pPr rtl="1" fontAlgn="auto">
              <a:spcAft>
                <a:spcPts val="0"/>
              </a:spcAft>
              <a:defRPr/>
            </a:pPr>
            <a:r>
              <a:rPr lang="ar-EG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كفايتي </a:t>
            </a:r>
            <a:r>
              <a:rPr lang="ar-EG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تنويع المثيرات والغلق</a:t>
            </a:r>
            <a:endParaRPr lang="ar-SA" sz="6000" dirty="0"/>
          </a:p>
        </p:txBody>
      </p:sp>
      <p:sp>
        <p:nvSpPr>
          <p:cNvPr id="4" name="Rectangle 3"/>
          <p:cNvSpPr/>
          <p:nvPr/>
        </p:nvSpPr>
        <p:spPr>
          <a:xfrm>
            <a:off x="2006600" y="4140309"/>
            <a:ext cx="5022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800" b="1" dirty="0"/>
              <a:t>إعداد</a:t>
            </a:r>
          </a:p>
          <a:p>
            <a:pPr algn="ctr" rtl="1"/>
            <a:r>
              <a:rPr lang="ar-EG" sz="2800" b="1" dirty="0"/>
              <a:t>إيمان محمد رشوان</a:t>
            </a:r>
          </a:p>
          <a:p>
            <a:pPr algn="ctr" rtl="1"/>
            <a:r>
              <a:rPr lang="ar-EG" sz="2800" dirty="0"/>
              <a:t>أستاذ المناهج وطرق التدريس المساعد</a:t>
            </a:r>
          </a:p>
          <a:p>
            <a:pPr algn="ctr" rtl="1"/>
            <a:r>
              <a:rPr lang="ar-EG" sz="2800" dirty="0"/>
              <a:t>كلية التربية – جامعة سوهاج</a:t>
            </a:r>
          </a:p>
        </p:txBody>
      </p:sp>
    </p:spTree>
    <p:extLst>
      <p:ext uri="{BB962C8B-B14F-4D97-AF65-F5344CB8AC3E}">
        <p14:creationId xmlns:p14="http://schemas.microsoft.com/office/powerpoint/2010/main" val="1815528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819400"/>
            <a:ext cx="7865076" cy="2895600"/>
          </a:xfrm>
        </p:spPr>
        <p:txBody>
          <a:bodyPr>
            <a:noAutofit/>
          </a:bodyPr>
          <a:lstStyle/>
          <a:p>
            <a:pPr marL="0" indent="371475" algn="justLow">
              <a:buNone/>
            </a:pPr>
            <a:r>
              <a:rPr lang="ar-EG" sz="3200" b="1" dirty="0">
                <a:solidFill>
                  <a:schemeClr val="tx1"/>
                </a:solidFill>
              </a:rPr>
              <a:t>تعد </a:t>
            </a:r>
            <a:r>
              <a:rPr lang="ar-EG" sz="3200" b="1" dirty="0" smtClean="0">
                <a:solidFill>
                  <a:schemeClr val="tx1"/>
                </a:solidFill>
              </a:rPr>
              <a:t>من </a:t>
            </a:r>
            <a:r>
              <a:rPr lang="ar-EG" sz="3200" b="1" dirty="0">
                <a:solidFill>
                  <a:schemeClr val="tx1"/>
                </a:solidFill>
              </a:rPr>
              <a:t>المهارات </a:t>
            </a:r>
            <a:r>
              <a:rPr lang="ar-EG" sz="3200" b="1" dirty="0" smtClean="0">
                <a:solidFill>
                  <a:schemeClr val="tx1"/>
                </a:solidFill>
              </a:rPr>
              <a:t>المهمة </a:t>
            </a:r>
            <a:r>
              <a:rPr lang="ar-EG" sz="3200" b="1" dirty="0">
                <a:solidFill>
                  <a:schemeClr val="tx1"/>
                </a:solidFill>
              </a:rPr>
              <a:t>التي تساعد في إيصال </a:t>
            </a:r>
            <a:r>
              <a:rPr lang="ar-EG" sz="3200" b="1" dirty="0" smtClean="0">
                <a:solidFill>
                  <a:schemeClr val="tx1"/>
                </a:solidFill>
              </a:rPr>
              <a:t>المعلومة</a:t>
            </a:r>
            <a:r>
              <a:rPr lang="ar-EG" sz="3200" b="1" dirty="0">
                <a:solidFill>
                  <a:schemeClr val="tx1"/>
                </a:solidFill>
              </a:rPr>
              <a:t>.</a:t>
            </a:r>
            <a:r>
              <a:rPr lang="ar-EG" sz="3200" b="1" dirty="0" smtClean="0">
                <a:solidFill>
                  <a:schemeClr val="tx1"/>
                </a:solidFill>
              </a:rPr>
              <a:t> </a:t>
            </a:r>
          </a:p>
          <a:p>
            <a:pPr marL="0" indent="371475" algn="justLow">
              <a:buNone/>
            </a:pPr>
            <a:r>
              <a:rPr lang="ar-EG" sz="3200" b="1" dirty="0" smtClean="0">
                <a:solidFill>
                  <a:schemeClr val="tx1"/>
                </a:solidFill>
              </a:rPr>
              <a:t>ويقصد </a:t>
            </a:r>
            <a:r>
              <a:rPr lang="ar-EG" sz="3200" b="1" dirty="0">
                <a:solidFill>
                  <a:schemeClr val="tx1"/>
                </a:solidFill>
              </a:rPr>
              <a:t>بتنويع </a:t>
            </a:r>
            <a:r>
              <a:rPr lang="ar-EG" sz="3200" b="1" dirty="0" smtClean="0">
                <a:solidFill>
                  <a:schemeClr val="tx1"/>
                </a:solidFill>
              </a:rPr>
              <a:t>المثيرات "جميع </a:t>
            </a:r>
            <a:r>
              <a:rPr lang="ar-EG" sz="3200" b="1" dirty="0">
                <a:solidFill>
                  <a:schemeClr val="tx1"/>
                </a:solidFill>
              </a:rPr>
              <a:t>الأفعال التي يقوم بها المعلم بهدف </a:t>
            </a:r>
            <a:r>
              <a:rPr lang="ar-EG" sz="3200" b="1" dirty="0" smtClean="0">
                <a:solidFill>
                  <a:schemeClr val="tx1"/>
                </a:solidFill>
              </a:rPr>
              <a:t>جذب انتباه التلاميذ </a:t>
            </a:r>
            <a:r>
              <a:rPr lang="ar-EG" sz="3200" b="1" dirty="0">
                <a:solidFill>
                  <a:schemeClr val="tx1"/>
                </a:solidFill>
              </a:rPr>
              <a:t>أثناء </a:t>
            </a:r>
            <a:r>
              <a:rPr lang="ar-EG" sz="3200" b="1" dirty="0" smtClean="0">
                <a:solidFill>
                  <a:schemeClr val="tx1"/>
                </a:solidFill>
              </a:rPr>
              <a:t>سير </a:t>
            </a:r>
            <a:r>
              <a:rPr lang="ar-EG" sz="3200" b="1" dirty="0">
                <a:solidFill>
                  <a:schemeClr val="tx1"/>
                </a:solidFill>
              </a:rPr>
              <a:t>الدرس</a:t>
            </a:r>
            <a:r>
              <a:rPr lang="ar-EG" sz="3200" b="1">
                <a:solidFill>
                  <a:schemeClr val="tx1"/>
                </a:solidFill>
              </a:rPr>
              <a:t>، </a:t>
            </a:r>
            <a:r>
              <a:rPr lang="ar-EG" sz="3200" b="1" smtClean="0">
                <a:solidFill>
                  <a:schemeClr val="tx1"/>
                </a:solidFill>
              </a:rPr>
              <a:t>وذلك </a:t>
            </a:r>
            <a:r>
              <a:rPr lang="ar-EG" sz="3200" b="1" dirty="0">
                <a:solidFill>
                  <a:schemeClr val="tx1"/>
                </a:solidFill>
              </a:rPr>
              <a:t>عن طريق </a:t>
            </a:r>
            <a:r>
              <a:rPr lang="ar-EG" sz="3200" b="1" dirty="0" smtClean="0">
                <a:solidFill>
                  <a:schemeClr val="tx1"/>
                </a:solidFill>
              </a:rPr>
              <a:t>التغيير </a:t>
            </a:r>
            <a:r>
              <a:rPr lang="ar-EG" sz="3200" b="1" dirty="0">
                <a:solidFill>
                  <a:schemeClr val="tx1"/>
                </a:solidFill>
              </a:rPr>
              <a:t>المقصود في أساليب </a:t>
            </a:r>
            <a:r>
              <a:rPr lang="ar-EG" sz="3200" b="1" dirty="0" smtClean="0">
                <a:solidFill>
                  <a:schemeClr val="tx1"/>
                </a:solidFill>
              </a:rPr>
              <a:t>العرض </a:t>
            </a:r>
            <a:r>
              <a:rPr lang="ar-EG" sz="3200" b="1" dirty="0">
                <a:solidFill>
                  <a:schemeClr val="tx1"/>
                </a:solidFill>
              </a:rPr>
              <a:t>.</a:t>
            </a:r>
            <a:endParaRPr lang="ar-EG" sz="3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90600" y="803473"/>
            <a:ext cx="74840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4000" b="1" dirty="0" smtClean="0">
                <a:solidFill>
                  <a:schemeClr val="bg1"/>
                </a:solidFill>
              </a:rPr>
              <a:t>كفاية </a:t>
            </a:r>
            <a:r>
              <a:rPr lang="ar-EG" sz="4000" b="1" dirty="0" smtClean="0">
                <a:solidFill>
                  <a:schemeClr val="bg1"/>
                </a:solidFill>
              </a:rPr>
              <a:t>تنويع المثيرات</a:t>
            </a:r>
            <a:endParaRPr lang="ar-EG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10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822" y="1147516"/>
            <a:ext cx="4724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4400" b="1" dirty="0" smtClean="0">
                <a:solidFill>
                  <a:srgbClr val="FF0000"/>
                </a:solidFill>
                <a:latin typeface="PTBoldHeading"/>
              </a:rPr>
              <a:t>أساليب </a:t>
            </a:r>
            <a:r>
              <a:rPr lang="ar-EG" sz="4400" b="1" dirty="0">
                <a:solidFill>
                  <a:srgbClr val="FF0000"/>
                </a:solidFill>
                <a:latin typeface="PTBoldHeading"/>
              </a:rPr>
              <a:t>تنويع </a:t>
            </a:r>
            <a:r>
              <a:rPr lang="ar-EG" sz="4400" b="1" dirty="0" smtClean="0">
                <a:solidFill>
                  <a:srgbClr val="FF0000"/>
                </a:solidFill>
                <a:latin typeface="PTBoldHeading"/>
              </a:rPr>
              <a:t>المثيرات</a:t>
            </a:r>
            <a:endParaRPr lang="ar-EG" sz="4400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13543565"/>
              </p:ext>
            </p:extLst>
          </p:nvPr>
        </p:nvGraphicFramePr>
        <p:xfrm>
          <a:off x="1524000" y="191695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1638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971800"/>
            <a:ext cx="7205133" cy="3200400"/>
          </a:xfrm>
        </p:spPr>
        <p:txBody>
          <a:bodyPr>
            <a:noAutofit/>
          </a:bodyPr>
          <a:lstStyle/>
          <a:p>
            <a:pPr marL="0" indent="444500" algn="justLow">
              <a:buNone/>
            </a:pPr>
            <a:r>
              <a:rPr lang="ar-EG" sz="3200" b="1" dirty="0"/>
              <a:t>يمثل الغلق المرحلة </a:t>
            </a:r>
            <a:r>
              <a:rPr lang="ar-EG" sz="3200" b="1" dirty="0" smtClean="0"/>
              <a:t>الأخيرة </a:t>
            </a:r>
            <a:r>
              <a:rPr lang="ar-EG" sz="3200" b="1" dirty="0"/>
              <a:t>في تنفيذ </a:t>
            </a:r>
            <a:r>
              <a:rPr lang="ar-EG" sz="3200" b="1" dirty="0" smtClean="0"/>
              <a:t>الدرس.</a:t>
            </a:r>
          </a:p>
          <a:p>
            <a:pPr marL="0" indent="444500" algn="justLow">
              <a:buNone/>
            </a:pPr>
            <a:endParaRPr lang="ar-EG" sz="3200" b="1" dirty="0" smtClean="0"/>
          </a:p>
          <a:p>
            <a:pPr marL="0" indent="444500" algn="justLow">
              <a:buNone/>
            </a:pPr>
            <a:r>
              <a:rPr lang="ar-EG" sz="3200" b="1" dirty="0" smtClean="0"/>
              <a:t>يقصد بغلق </a:t>
            </a:r>
            <a:r>
              <a:rPr lang="ar-EG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الدرس "تلك</a:t>
            </a:r>
            <a:r>
              <a:rPr lang="ar-EG" sz="3200" b="1" dirty="0" smtClean="0"/>
              <a:t> </a:t>
            </a:r>
            <a:r>
              <a:rPr lang="ar-EG" sz="3200" b="1" dirty="0"/>
              <a:t>الأقوال والأفعال التي يقوم بها المعلم </a:t>
            </a:r>
            <a:r>
              <a:rPr lang="ar-EG" sz="3200" b="1" dirty="0" smtClean="0"/>
              <a:t>بغية </a:t>
            </a:r>
            <a:r>
              <a:rPr lang="ar-EG" sz="3200" b="1" dirty="0"/>
              <a:t>الانتهاء من </a:t>
            </a:r>
            <a:r>
              <a:rPr lang="ar-EG" sz="3200" b="1" dirty="0" smtClean="0"/>
              <a:t>عرض الدرس </a:t>
            </a:r>
            <a:r>
              <a:rPr lang="ar-EG" sz="3200" b="1" dirty="0"/>
              <a:t>بصورة </a:t>
            </a:r>
            <a:r>
              <a:rPr lang="ar-EG" sz="3200" b="1" dirty="0" smtClean="0"/>
              <a:t>مناسبة </a:t>
            </a:r>
            <a:r>
              <a:rPr lang="ar-EG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".</a:t>
            </a:r>
            <a:endParaRPr lang="ar-EG" sz="3200" b="1" dirty="0" smtClean="0"/>
          </a:p>
          <a:p>
            <a:pPr marL="0" indent="444500" algn="justLow">
              <a:buNone/>
            </a:pPr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/>
              <a:t>كفاية غلق الدرس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11116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3344333"/>
          </a:xfrm>
        </p:spPr>
        <p:txBody>
          <a:bodyPr>
            <a:noAutofit/>
          </a:bodyPr>
          <a:lstStyle/>
          <a:p>
            <a:r>
              <a:rPr lang="ar-EG" sz="3200" b="1" dirty="0"/>
              <a:t>جذب انتباه الطلاب وتوجيههم لنهاية </a:t>
            </a:r>
            <a:r>
              <a:rPr lang="ar-EG" sz="3200" b="1" dirty="0" smtClean="0"/>
              <a:t>الدرس.</a:t>
            </a:r>
            <a:endParaRPr lang="ar-EG" sz="3200" b="1" dirty="0"/>
          </a:p>
          <a:p>
            <a:pPr algn="justLow"/>
            <a:r>
              <a:rPr lang="ar-EG" sz="3200" b="1" dirty="0" smtClean="0"/>
              <a:t>توفير </a:t>
            </a:r>
            <a:r>
              <a:rPr lang="ar-EG" sz="3200" b="1" dirty="0"/>
              <a:t>تغذية مرتدة ومراجعة ليعرف المعلم </a:t>
            </a:r>
            <a:r>
              <a:rPr lang="ar-EG" sz="3200" b="1" dirty="0" smtClean="0"/>
              <a:t> والطلاب </a:t>
            </a:r>
            <a:r>
              <a:rPr lang="ar-EG" sz="3200" b="1" dirty="0"/>
              <a:t>ما تم </a:t>
            </a:r>
            <a:r>
              <a:rPr lang="ar-EG" sz="3200" b="1" dirty="0" smtClean="0"/>
              <a:t>إنجازه.</a:t>
            </a:r>
            <a:endParaRPr lang="ar-EG" sz="3200" b="1" dirty="0"/>
          </a:p>
          <a:p>
            <a:r>
              <a:rPr lang="ar-EG" sz="3200" b="1" dirty="0" smtClean="0"/>
              <a:t>تنظيم </a:t>
            </a:r>
            <a:r>
              <a:rPr lang="ar-EG" sz="3200" b="1" dirty="0"/>
              <a:t>معلومات الطلاب وربط المكونات في إطار شامل </a:t>
            </a:r>
            <a:r>
              <a:rPr lang="ar-EG" sz="3200" b="1" dirty="0" smtClean="0"/>
              <a:t>متكامل.</a:t>
            </a:r>
            <a:endParaRPr lang="ar-EG" sz="3200" b="1" dirty="0"/>
          </a:p>
          <a:p>
            <a:r>
              <a:rPr lang="ar-EG" sz="3200" b="1" dirty="0" smtClean="0"/>
              <a:t>إبراز </a:t>
            </a:r>
            <a:r>
              <a:rPr lang="ar-EG" sz="3200" b="1" dirty="0"/>
              <a:t>النقاط </a:t>
            </a:r>
            <a:r>
              <a:rPr lang="ar-EG" sz="3200" b="1" dirty="0" smtClean="0"/>
              <a:t>المهمة </a:t>
            </a:r>
            <a:r>
              <a:rPr lang="ar-EG" sz="3200" b="1" dirty="0"/>
              <a:t>في الدرس وتأكيدها</a:t>
            </a:r>
            <a:r>
              <a:rPr lang="ar-EG" sz="3200" b="1" dirty="0" smtClean="0"/>
              <a:t>.</a:t>
            </a:r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/>
              <a:t>وظائف الغلق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234135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7"/>
            <a:ext cx="7408333" cy="2658533"/>
          </a:xfrm>
        </p:spPr>
        <p:txBody>
          <a:bodyPr>
            <a:noAutofit/>
          </a:bodyPr>
          <a:lstStyle/>
          <a:p>
            <a:pPr algn="justLow">
              <a:buFont typeface="Arial" panose="020B0604020202020204" pitchFamily="34" charset="0"/>
              <a:buChar char="•"/>
            </a:pPr>
            <a:r>
              <a:rPr lang="ar-EG" sz="3200" b="1" dirty="0">
                <a:solidFill>
                  <a:schemeClr val="tx1"/>
                </a:solidFill>
              </a:rPr>
              <a:t>تعزيز وتثبيت ما تم تعلمه أثناء الحصة</a:t>
            </a:r>
            <a:r>
              <a:rPr lang="ar-EG" sz="3200" b="1" dirty="0" smtClean="0">
                <a:solidFill>
                  <a:schemeClr val="tx1"/>
                </a:solidFill>
              </a:rPr>
              <a:t>.</a:t>
            </a:r>
            <a:endParaRPr lang="ar-EG" sz="3200" b="1" dirty="0" smtClean="0">
              <a:solidFill>
                <a:schemeClr val="tx1"/>
              </a:solidFill>
            </a:endParaRPr>
          </a:p>
          <a:p>
            <a:r>
              <a:rPr lang="ar-EG" sz="3200" b="1" dirty="0">
                <a:solidFill>
                  <a:schemeClr val="tx1"/>
                </a:solidFill>
              </a:rPr>
              <a:t>جذب انتباه الطلاب </a:t>
            </a:r>
            <a:r>
              <a:rPr lang="ar-EG" sz="3200" b="1" dirty="0" smtClean="0">
                <a:solidFill>
                  <a:schemeClr val="tx1"/>
                </a:solidFill>
              </a:rPr>
              <a:t>إلى </a:t>
            </a:r>
            <a:r>
              <a:rPr lang="ar-EG" sz="3200" b="1" dirty="0">
                <a:solidFill>
                  <a:schemeClr val="tx1"/>
                </a:solidFill>
              </a:rPr>
              <a:t>موضوع الدرس </a:t>
            </a:r>
            <a:r>
              <a:rPr lang="ar-EG" sz="3200" b="1" dirty="0" smtClean="0">
                <a:solidFill>
                  <a:schemeClr val="tx1"/>
                </a:solidFill>
              </a:rPr>
              <a:t>المقبل </a:t>
            </a:r>
            <a:r>
              <a:rPr lang="ar-EG" sz="3200" b="1" dirty="0">
                <a:solidFill>
                  <a:schemeClr val="tx1"/>
                </a:solidFill>
              </a:rPr>
              <a:t>.</a:t>
            </a:r>
          </a:p>
          <a:p>
            <a:r>
              <a:rPr lang="ar-EG" sz="3200" b="1" dirty="0" smtClean="0">
                <a:solidFill>
                  <a:schemeClr val="tx1"/>
                </a:solidFill>
              </a:rPr>
              <a:t>تنمية </a:t>
            </a:r>
            <a:r>
              <a:rPr lang="ar-EG" sz="3200" b="1" dirty="0">
                <a:solidFill>
                  <a:schemeClr val="tx1"/>
                </a:solidFill>
              </a:rPr>
              <a:t>قدرة الطلاب على التلخيص.</a:t>
            </a:r>
          </a:p>
          <a:p>
            <a:r>
              <a:rPr lang="ar-EG" sz="3200" b="1" dirty="0" smtClean="0">
                <a:solidFill>
                  <a:schemeClr val="tx1"/>
                </a:solidFill>
              </a:rPr>
              <a:t>قياس وتقويم </a:t>
            </a:r>
            <a:r>
              <a:rPr lang="ar-EG" sz="3200" b="1" dirty="0">
                <a:solidFill>
                  <a:schemeClr val="tx1"/>
                </a:solidFill>
              </a:rPr>
              <a:t>تعلم الطلاب للدرس</a:t>
            </a:r>
            <a:r>
              <a:rPr lang="ar-EG" sz="3200" b="1" dirty="0" smtClean="0">
                <a:solidFill>
                  <a:schemeClr val="tx1"/>
                </a:solidFill>
              </a:rPr>
              <a:t>.</a:t>
            </a:r>
            <a:endParaRPr lang="ar-EG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20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2958602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/>
              <a:t>أشكال الغلق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415340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592234"/>
              </p:ext>
            </p:extLst>
          </p:nvPr>
        </p:nvGraphicFramePr>
        <p:xfrm>
          <a:off x="838200" y="2971800"/>
          <a:ext cx="7408863" cy="17446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/>
              <a:t>أنواع الغلق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413748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95600"/>
            <a:ext cx="7315200" cy="2429933"/>
          </a:xfrm>
        </p:spPr>
        <p:txBody>
          <a:bodyPr>
            <a:normAutofit/>
          </a:bodyPr>
          <a:lstStyle/>
          <a:p>
            <a:pPr marL="0" indent="0" algn="justLow">
              <a:buNone/>
            </a:pPr>
            <a:r>
              <a:rPr lang="ar-EG" sz="3600" b="1" dirty="0" smtClean="0">
                <a:solidFill>
                  <a:schemeClr val="tx1"/>
                </a:solidFill>
              </a:rPr>
              <a:t>”وبهذا نكون قد انتهينا من توضيح كفايتي </a:t>
            </a:r>
            <a:r>
              <a:rPr lang="ar-EG" sz="3600" b="1" dirty="0" smtClean="0">
                <a:solidFill>
                  <a:schemeClr val="tx1"/>
                </a:solidFill>
              </a:rPr>
              <a:t>تنويع المثيرات وغلق الدرس</a:t>
            </a:r>
            <a:r>
              <a:rPr lang="ar-SA" sz="3600" b="1" dirty="0" smtClean="0">
                <a:solidFill>
                  <a:schemeClr val="tx1"/>
                </a:solidFill>
              </a:rPr>
              <a:t>“</a:t>
            </a:r>
            <a:endParaRPr lang="ar-EG" sz="3600" b="1" dirty="0" smtClean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ar-EG" sz="3600" b="1" dirty="0" smtClean="0">
                <a:solidFill>
                  <a:srgbClr val="FF0000"/>
                </a:solidFill>
              </a:rPr>
              <a:t>في رعاية الله وآمنه</a:t>
            </a:r>
            <a:endParaRPr lang="ar-EG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5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Waveform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Waveform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1362</TotalTime>
  <Words>192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Waveform</vt:lpstr>
      <vt:lpstr>Office Theme</vt:lpstr>
      <vt:lpstr>2_Waveform</vt:lpstr>
      <vt:lpstr>1_Waveform</vt:lpstr>
      <vt:lpstr>كفايتي تنويع المثيرات والغلق</vt:lpstr>
      <vt:lpstr>PowerPoint Presentation</vt:lpstr>
      <vt:lpstr>PowerPoint Presentation</vt:lpstr>
      <vt:lpstr>كفاية غلق الدرس</vt:lpstr>
      <vt:lpstr>وظائف الغلق</vt:lpstr>
      <vt:lpstr>PowerPoint Presentation</vt:lpstr>
      <vt:lpstr>أشكال الغلق</vt:lpstr>
      <vt:lpstr>أنواع الغلق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تعليم الطفل الارقام  والعد</dc:title>
  <dc:creator>EDU</dc:creator>
  <cp:lastModifiedBy>EDU</cp:lastModifiedBy>
  <cp:revision>158</cp:revision>
  <dcterms:created xsi:type="dcterms:W3CDTF">2006-08-16T00:00:00Z</dcterms:created>
  <dcterms:modified xsi:type="dcterms:W3CDTF">2020-03-31T05:26:16Z</dcterms:modified>
</cp:coreProperties>
</file>